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9" r:id="rId4"/>
    <p:sldId id="260" r:id="rId5"/>
    <p:sldId id="261" r:id="rId6"/>
    <p:sldId id="258" r:id="rId7"/>
    <p:sldId id="262" r:id="rId8"/>
    <p:sldId id="263" r:id="rId9"/>
    <p:sldId id="264" r:id="rId10"/>
    <p:sldId id="268" r:id="rId11"/>
    <p:sldId id="266" r:id="rId12"/>
    <p:sldId id="265" r:id="rId13"/>
    <p:sldId id="270" r:id="rId14"/>
    <p:sldId id="277" r:id="rId15"/>
    <p:sldId id="272" r:id="rId16"/>
    <p:sldId id="273" r:id="rId17"/>
    <p:sldId id="275" r:id="rId18"/>
    <p:sldId id="276" r:id="rId19"/>
    <p:sldId id="278" r:id="rId20"/>
    <p:sldId id="274" r:id="rId21"/>
    <p:sldId id="280" r:id="rId22"/>
    <p:sldId id="281" r:id="rId23"/>
    <p:sldId id="282" r:id="rId24"/>
    <p:sldId id="283" r:id="rId25"/>
    <p:sldId id="284" r:id="rId26"/>
    <p:sldId id="285" r:id="rId27"/>
    <p:sldId id="286" r:id="rId28"/>
    <p:sldId id="287" r:id="rId29"/>
    <p:sldId id="291" r:id="rId30"/>
    <p:sldId id="289" r:id="rId31"/>
    <p:sldId id="290" r:id="rId32"/>
    <p:sldId id="292" r:id="rId33"/>
    <p:sldId id="293" r:id="rId34"/>
    <p:sldId id="271" r:id="rId35"/>
    <p:sldId id="294"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85862" autoAdjust="0"/>
    <p:restoredTop sz="94660"/>
  </p:normalViewPr>
  <p:slideViewPr>
    <p:cSldViewPr snapToGrid="0" snapToObjects="1">
      <p:cViewPr varScale="1">
        <p:scale>
          <a:sx n="80" d="100"/>
          <a:sy n="80" d="100"/>
        </p:scale>
        <p:origin x="-96" y="-3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C295150-4FD7-4802-B0EB-D52217513A72}" type="datetime1">
              <a:rPr lang="en-US" smtClean="0"/>
              <a:pPr/>
              <a:t>1/09/15</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36DD0FD-55B0-48C4-8AF2-8A69533EDFC3}" type="slidenum">
              <a:rPr lang="en-US" smtClean="0"/>
              <a:pPr/>
              <a:t>‹#›</a:t>
            </a:fld>
            <a:endParaRPr lang="en-US"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AU"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0461895A-832A-4167-BE9B-7448CA062309}" type="datetime1">
              <a:rPr lang="en-US" smtClean="0"/>
              <a:pPr/>
              <a:t>1/09/15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AU"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227571FF-D602-4BB6-9683-7A1E909D4296}" type="datetime1">
              <a:rPr lang="en-US" smtClean="0"/>
              <a:pPr/>
              <a:t>1/09/15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FC392BEB-5202-498C-89F7-BBD3BEE1B887}" type="datetime1">
              <a:rPr lang="en-US" smtClean="0"/>
              <a:pPr/>
              <a:t>1/09/15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
        <p:nvSpPr>
          <p:cNvPr id="11" name="Title 10"/>
          <p:cNvSpPr>
            <a:spLocks noGrp="1"/>
          </p:cNvSpPr>
          <p:nvPr>
            <p:ph type="title"/>
          </p:nvPr>
        </p:nvSpPr>
        <p:spPr/>
        <p:txBody>
          <a:bodyPr/>
          <a:lstStyle/>
          <a:p>
            <a:r>
              <a:rPr lang="en-AU"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AU"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D242B6C6-10FF-4510-A888-F0B9C6A788B0}" type="datetime1">
              <a:rPr lang="en-US" smtClean="0"/>
              <a:pPr/>
              <a:t>1/09/15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2847B31-A4E1-4FCE-8661-5EC33A675437}" type="datetime1">
              <a:rPr lang="en-US" smtClean="0"/>
              <a:pPr/>
              <a:t>1/09/15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AU"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7" name="Date Placeholder 6"/>
          <p:cNvSpPr>
            <a:spLocks noGrp="1"/>
          </p:cNvSpPr>
          <p:nvPr>
            <p:ph type="dt" sz="half" idx="10"/>
          </p:nvPr>
        </p:nvSpPr>
        <p:spPr/>
        <p:txBody>
          <a:bodyPr/>
          <a:lstStyle/>
          <a:p>
            <a:fld id="{7CAD832D-B7F8-4A85-B115-3F84BE9AC26D}" type="datetime1">
              <a:rPr lang="en-US" smtClean="0"/>
              <a:pPr/>
              <a:t>1/09/15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6DD0FD-55B0-48C4-8AF2-8A69533EDFC3}"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dirty="0"/>
          </a:p>
        </p:txBody>
      </p:sp>
      <p:sp>
        <p:nvSpPr>
          <p:cNvPr id="3" name="Date Placeholder 2"/>
          <p:cNvSpPr>
            <a:spLocks noGrp="1"/>
          </p:cNvSpPr>
          <p:nvPr>
            <p:ph type="dt" sz="half" idx="10"/>
          </p:nvPr>
        </p:nvSpPr>
        <p:spPr/>
        <p:txBody>
          <a:bodyPr/>
          <a:lstStyle/>
          <a:p>
            <a:fld id="{E10B34F3-05F7-41C1-B84E-68CE2E00C83C}" type="datetime1">
              <a:rPr lang="en-US" smtClean="0"/>
              <a:pPr/>
              <a:t>1/09/15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6DD0FD-55B0-48C4-8AF2-8A69533EDFC3}"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47F82-2B2E-4837-B3AB-C94C672FBECB}" type="datetime1">
              <a:rPr lang="en-US" smtClean="0"/>
              <a:pPr/>
              <a:t>1/09/15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AU"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81E57738-F4B0-48EA-9B71-E0F723F8BF6C}" type="datetime1">
              <a:rPr lang="en-US" smtClean="0"/>
              <a:pPr/>
              <a:t>1/09/15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AU"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E600D5EF-7D26-425F-8C45-B9312ACE18BC}" type="datetime1">
              <a:rPr lang="en-US" smtClean="0"/>
              <a:pPr/>
              <a:t>1/09/15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AU"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F1909345-DEE0-4B07-8E32-441AC9DA095E}" type="datetime1">
              <a:rPr lang="en-US" smtClean="0"/>
              <a:pPr/>
              <a:t>1/09/15</a:t>
            </a:fld>
            <a:endParaRPr lang="en-US"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36DD0FD-55B0-48C4-8AF2-8A69533EDFC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Brother Joe</a:t>
            </a:r>
            <a:endParaRPr lang="en-US" dirty="0"/>
          </a:p>
        </p:txBody>
      </p:sp>
      <p:sp>
        <p:nvSpPr>
          <p:cNvPr id="3" name="Subtitle 2"/>
          <p:cNvSpPr>
            <a:spLocks noGrp="1"/>
          </p:cNvSpPr>
          <p:nvPr>
            <p:ph type="subTitle" idx="1"/>
          </p:nvPr>
        </p:nvSpPr>
        <p:spPr/>
        <p:txBody>
          <a:bodyPr/>
          <a:lstStyle/>
          <a:p>
            <a:r>
              <a:rPr lang="en-US" dirty="0" smtClean="0"/>
              <a:t>…is off to Zambia</a:t>
            </a:r>
            <a:endParaRPr lang="en-US" dirty="0"/>
          </a:p>
        </p:txBody>
      </p:sp>
    </p:spTree>
    <p:extLst>
      <p:ext uri="{BB962C8B-B14F-4D97-AF65-F5344CB8AC3E}">
        <p14:creationId xmlns:p14="http://schemas.microsoft.com/office/powerpoint/2010/main" val="176759986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9e3e98dd0ab01d55d9cab7e9f262a0f.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3305" y="1624406"/>
            <a:ext cx="3896248" cy="4886820"/>
          </a:xfrm>
          <a:prstGeom prst="rect">
            <a:avLst/>
          </a:prstGeom>
        </p:spPr>
      </p:pic>
      <p:sp>
        <p:nvSpPr>
          <p:cNvPr id="3" name="Title 2"/>
          <p:cNvSpPr>
            <a:spLocks noGrp="1"/>
          </p:cNvSpPr>
          <p:nvPr>
            <p:ph type="title"/>
          </p:nvPr>
        </p:nvSpPr>
        <p:spPr>
          <a:xfrm>
            <a:off x="688489" y="570156"/>
            <a:ext cx="7756263" cy="1054250"/>
          </a:xfrm>
        </p:spPr>
        <p:txBody>
          <a:bodyPr/>
          <a:lstStyle/>
          <a:p>
            <a:r>
              <a:rPr lang="en-US" sz="4000" dirty="0" smtClean="0"/>
              <a:t>(And most times not!)</a:t>
            </a:r>
            <a:endParaRPr lang="en-US" sz="4000" dirty="0"/>
          </a:p>
        </p:txBody>
      </p:sp>
    </p:spTree>
    <p:extLst>
      <p:ext uri="{BB962C8B-B14F-4D97-AF65-F5344CB8AC3E}">
        <p14:creationId xmlns:p14="http://schemas.microsoft.com/office/powerpoint/2010/main" val="110858645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Brother Joe</a:t>
            </a:r>
            <a:endParaRPr lang="en-US" dirty="0"/>
          </a:p>
        </p:txBody>
      </p:sp>
      <p:sp>
        <p:nvSpPr>
          <p:cNvPr id="3" name="Subtitle 2"/>
          <p:cNvSpPr>
            <a:spLocks noGrp="1"/>
          </p:cNvSpPr>
          <p:nvPr>
            <p:ph type="subTitle" idx="1"/>
          </p:nvPr>
        </p:nvSpPr>
        <p:spPr/>
        <p:txBody>
          <a:bodyPr/>
          <a:lstStyle/>
          <a:p>
            <a:r>
              <a:rPr lang="en-US" dirty="0" smtClean="0"/>
              <a:t>…is off to Zambia</a:t>
            </a:r>
            <a:endParaRPr lang="en-US" dirty="0"/>
          </a:p>
        </p:txBody>
      </p:sp>
    </p:spTree>
    <p:extLst>
      <p:ext uri="{BB962C8B-B14F-4D97-AF65-F5344CB8AC3E}">
        <p14:creationId xmlns:p14="http://schemas.microsoft.com/office/powerpoint/2010/main" val="126307694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8489" y="570156"/>
            <a:ext cx="7756263" cy="1054250"/>
          </a:xfrm>
        </p:spPr>
        <p:txBody>
          <a:bodyPr/>
          <a:lstStyle/>
          <a:p>
            <a:r>
              <a:rPr lang="en-US" sz="4000" dirty="0" smtClean="0"/>
              <a:t>It feels so far away…</a:t>
            </a:r>
            <a:endParaRPr lang="en-US" sz="4000" dirty="0"/>
          </a:p>
        </p:txBody>
      </p:sp>
      <p:pic>
        <p:nvPicPr>
          <p:cNvPr id="13" name="Content Placeholder 12" descr="zambia-location-map.jpg"/>
          <p:cNvPicPr>
            <a:picLocks noGrp="1" noChangeAspect="1"/>
          </p:cNvPicPr>
          <p:nvPr>
            <p:ph idx="1"/>
          </p:nvPr>
        </p:nvPicPr>
        <p:blipFill>
          <a:blip r:embed="rId2">
            <a:extLst>
              <a:ext uri="{28A0092B-C50C-407E-A947-70E740481C1C}">
                <a14:useLocalDpi xmlns:a14="http://schemas.microsoft.com/office/drawing/2010/main" val="0"/>
              </a:ext>
            </a:extLst>
          </a:blip>
          <a:srcRect t="8282" b="8282"/>
          <a:stretch>
            <a:fillRect/>
          </a:stretch>
        </p:blipFill>
        <p:spPr/>
      </p:pic>
    </p:spTree>
    <p:extLst>
      <p:ext uri="{BB962C8B-B14F-4D97-AF65-F5344CB8AC3E}">
        <p14:creationId xmlns:p14="http://schemas.microsoft.com/office/powerpoint/2010/main" val="181978638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8489" y="570156"/>
            <a:ext cx="7756263" cy="1054250"/>
          </a:xfrm>
        </p:spPr>
        <p:txBody>
          <a:bodyPr/>
          <a:lstStyle/>
          <a:p>
            <a:r>
              <a:rPr lang="en-US" sz="4000" dirty="0" smtClean="0"/>
              <a:t>…I wondered if a Kiwi, could find a piece of home.</a:t>
            </a:r>
            <a:endParaRPr lang="en-US" sz="4000" dirty="0"/>
          </a:p>
        </p:txBody>
      </p:sp>
      <p:sp>
        <p:nvSpPr>
          <p:cNvPr id="5" name="TextBox 4"/>
          <p:cNvSpPr txBox="1"/>
          <p:nvPr/>
        </p:nvSpPr>
        <p:spPr>
          <a:xfrm>
            <a:off x="1851649" y="4480401"/>
            <a:ext cx="3940689" cy="646331"/>
          </a:xfrm>
          <a:prstGeom prst="rect">
            <a:avLst/>
          </a:prstGeom>
          <a:noFill/>
        </p:spPr>
        <p:txBody>
          <a:bodyPr wrap="square" rtlCol="0">
            <a:spAutoFit/>
          </a:bodyPr>
          <a:lstStyle/>
          <a:p>
            <a:r>
              <a:rPr lang="en-US" i="1" dirty="0" smtClean="0">
                <a:solidFill>
                  <a:schemeClr val="bg1"/>
                </a:solidFill>
              </a:rPr>
              <a:t>What comes up when you </a:t>
            </a:r>
            <a:r>
              <a:rPr lang="en-US" i="1" dirty="0" err="1" smtClean="0">
                <a:solidFill>
                  <a:schemeClr val="bg1"/>
                </a:solidFill>
              </a:rPr>
              <a:t>google</a:t>
            </a:r>
            <a:r>
              <a:rPr lang="en-US" i="1" dirty="0" smtClean="0">
                <a:solidFill>
                  <a:schemeClr val="bg1"/>
                </a:solidFill>
              </a:rPr>
              <a:t>  </a:t>
            </a:r>
            <a:r>
              <a:rPr lang="en-US" i="1" dirty="0">
                <a:solidFill>
                  <a:schemeClr val="bg1"/>
                </a:solidFill>
              </a:rPr>
              <a:t>B</a:t>
            </a:r>
            <a:r>
              <a:rPr lang="en-US" i="1" dirty="0" smtClean="0">
                <a:solidFill>
                  <a:schemeClr val="bg1"/>
                </a:solidFill>
              </a:rPr>
              <a:t>r Joe Lauren…</a:t>
            </a:r>
            <a:endParaRPr lang="en-US" i="1" dirty="0">
              <a:solidFill>
                <a:schemeClr val="bg1"/>
              </a:solidFill>
            </a:endParaRPr>
          </a:p>
        </p:txBody>
      </p:sp>
      <p:cxnSp>
        <p:nvCxnSpPr>
          <p:cNvPr id="10" name="Straight Connector 9"/>
          <p:cNvCxnSpPr/>
          <p:nvPr/>
        </p:nvCxnSpPr>
        <p:spPr>
          <a:xfrm flipV="1">
            <a:off x="2836821" y="3026897"/>
            <a:ext cx="2338300" cy="1816139"/>
          </a:xfrm>
          <a:prstGeom prst="line">
            <a:avLst/>
          </a:prstGeom>
          <a:ln w="422275">
            <a:tailEnd type="triangle" w="lg"/>
          </a:ln>
        </p:spPr>
        <p:style>
          <a:lnRef idx="2">
            <a:schemeClr val="accent1"/>
          </a:lnRef>
          <a:fillRef idx="0">
            <a:schemeClr val="accent1"/>
          </a:fillRef>
          <a:effectRef idx="1">
            <a:schemeClr val="accent1"/>
          </a:effectRef>
          <a:fontRef idx="minor">
            <a:schemeClr val="tx1"/>
          </a:fontRef>
        </p:style>
      </p:cxnSp>
      <p:pic>
        <p:nvPicPr>
          <p:cNvPr id="17" name="Content Placeholder 16" descr="rowi-kiwi-willowbank.jpg"/>
          <p:cNvPicPr>
            <a:picLocks noGrp="1" noChangeAspect="1"/>
          </p:cNvPicPr>
          <p:nvPr>
            <p:ph idx="1"/>
          </p:nvPr>
        </p:nvPicPr>
        <p:blipFill>
          <a:blip r:embed="rId2">
            <a:extLst>
              <a:ext uri="{28A0092B-C50C-407E-A947-70E740481C1C}">
                <a14:useLocalDpi xmlns:a14="http://schemas.microsoft.com/office/drawing/2010/main" val="0"/>
              </a:ext>
            </a:extLst>
          </a:blip>
          <a:srcRect t="9271" b="9271"/>
          <a:stretch>
            <a:fillRect/>
          </a:stretch>
        </p:blipFill>
        <p:spPr/>
      </p:pic>
    </p:spTree>
    <p:extLst>
      <p:ext uri="{BB962C8B-B14F-4D97-AF65-F5344CB8AC3E}">
        <p14:creationId xmlns:p14="http://schemas.microsoft.com/office/powerpoint/2010/main" val="301361102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8489" y="570156"/>
            <a:ext cx="7756263" cy="1054250"/>
          </a:xfrm>
        </p:spPr>
        <p:txBody>
          <a:bodyPr/>
          <a:lstStyle/>
          <a:p>
            <a:r>
              <a:rPr lang="en-US" sz="4000" dirty="0" smtClean="0"/>
              <a:t>…so I went on a search…</a:t>
            </a:r>
            <a:endParaRPr lang="en-US" sz="4000" dirty="0"/>
          </a:p>
        </p:txBody>
      </p:sp>
      <p:sp>
        <p:nvSpPr>
          <p:cNvPr id="5" name="TextBox 4"/>
          <p:cNvSpPr txBox="1"/>
          <p:nvPr/>
        </p:nvSpPr>
        <p:spPr>
          <a:xfrm>
            <a:off x="1851649" y="4480401"/>
            <a:ext cx="3940689" cy="646331"/>
          </a:xfrm>
          <a:prstGeom prst="rect">
            <a:avLst/>
          </a:prstGeom>
          <a:noFill/>
        </p:spPr>
        <p:txBody>
          <a:bodyPr wrap="square" rtlCol="0">
            <a:spAutoFit/>
          </a:bodyPr>
          <a:lstStyle/>
          <a:p>
            <a:r>
              <a:rPr lang="en-US" i="1" dirty="0" smtClean="0">
                <a:solidFill>
                  <a:schemeClr val="bg1"/>
                </a:solidFill>
              </a:rPr>
              <a:t>What comes up when you </a:t>
            </a:r>
            <a:r>
              <a:rPr lang="en-US" i="1" dirty="0" err="1" smtClean="0">
                <a:solidFill>
                  <a:schemeClr val="bg1"/>
                </a:solidFill>
              </a:rPr>
              <a:t>google</a:t>
            </a:r>
            <a:r>
              <a:rPr lang="en-US" i="1" dirty="0" smtClean="0">
                <a:solidFill>
                  <a:schemeClr val="bg1"/>
                </a:solidFill>
              </a:rPr>
              <a:t>  </a:t>
            </a:r>
            <a:r>
              <a:rPr lang="en-US" i="1" dirty="0">
                <a:solidFill>
                  <a:schemeClr val="bg1"/>
                </a:solidFill>
              </a:rPr>
              <a:t>B</a:t>
            </a:r>
            <a:r>
              <a:rPr lang="en-US" i="1" dirty="0" smtClean="0">
                <a:solidFill>
                  <a:schemeClr val="bg1"/>
                </a:solidFill>
              </a:rPr>
              <a:t>r Joe Lauren…</a:t>
            </a:r>
            <a:endParaRPr lang="en-US" i="1" dirty="0">
              <a:solidFill>
                <a:schemeClr val="bg1"/>
              </a:solidFill>
            </a:endParaRPr>
          </a:p>
        </p:txBody>
      </p:sp>
      <p:cxnSp>
        <p:nvCxnSpPr>
          <p:cNvPr id="10" name="Straight Connector 9"/>
          <p:cNvCxnSpPr/>
          <p:nvPr/>
        </p:nvCxnSpPr>
        <p:spPr>
          <a:xfrm flipV="1">
            <a:off x="2836821" y="3026897"/>
            <a:ext cx="2338300" cy="1816139"/>
          </a:xfrm>
          <a:prstGeom prst="line">
            <a:avLst/>
          </a:prstGeom>
          <a:ln w="422275">
            <a:tailEnd type="triangle" w="lg"/>
          </a:ln>
        </p:spPr>
        <p:style>
          <a:lnRef idx="2">
            <a:schemeClr val="accent1"/>
          </a:lnRef>
          <a:fillRef idx="0">
            <a:schemeClr val="accent1"/>
          </a:fillRef>
          <a:effectRef idx="1">
            <a:schemeClr val="accent1"/>
          </a:effectRef>
          <a:fontRef idx="minor">
            <a:schemeClr val="tx1"/>
          </a:fontRef>
        </p:style>
      </p:cxnSp>
      <p:pic>
        <p:nvPicPr>
          <p:cNvPr id="7" name="Content Placeholder 6" descr="Zambia-705x345.jpg"/>
          <p:cNvPicPr>
            <a:picLocks noGrp="1" noChangeAspect="1"/>
          </p:cNvPicPr>
          <p:nvPr>
            <p:ph idx="1"/>
          </p:nvPr>
        </p:nvPicPr>
        <p:blipFill>
          <a:blip r:embed="rId2">
            <a:extLst>
              <a:ext uri="{28A0092B-C50C-407E-A947-70E740481C1C}">
                <a14:useLocalDpi xmlns:a14="http://schemas.microsoft.com/office/drawing/2010/main" val="0"/>
              </a:ext>
            </a:extLst>
          </a:blip>
          <a:srcRect l="1124" r="1124"/>
          <a:stretch>
            <a:fillRect/>
          </a:stretch>
        </p:blipFill>
        <p:spPr/>
      </p:pic>
    </p:spTree>
    <p:extLst>
      <p:ext uri="{BB962C8B-B14F-4D97-AF65-F5344CB8AC3E}">
        <p14:creationId xmlns:p14="http://schemas.microsoft.com/office/powerpoint/2010/main" val="365799100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7741.jpg"/>
          <p:cNvPicPr>
            <a:picLocks noGrp="1" noChangeAspect="1"/>
          </p:cNvPicPr>
          <p:nvPr>
            <p:ph idx="1"/>
          </p:nvPr>
        </p:nvPicPr>
        <p:blipFill>
          <a:blip r:embed="rId2">
            <a:extLst>
              <a:ext uri="{28A0092B-C50C-407E-A947-70E740481C1C}">
                <a14:useLocalDpi xmlns:a14="http://schemas.microsoft.com/office/drawing/2010/main" val="0"/>
              </a:ext>
            </a:extLst>
          </a:blip>
          <a:srcRect t="1112" b="1112"/>
          <a:stretch>
            <a:fillRect/>
          </a:stretch>
        </p:blipFill>
        <p:spPr/>
      </p:pic>
      <p:sp>
        <p:nvSpPr>
          <p:cNvPr id="3" name="Title 2"/>
          <p:cNvSpPr>
            <a:spLocks noGrp="1"/>
          </p:cNvSpPr>
          <p:nvPr>
            <p:ph type="title"/>
          </p:nvPr>
        </p:nvSpPr>
        <p:spPr/>
        <p:txBody>
          <a:bodyPr/>
          <a:lstStyle/>
          <a:p>
            <a:r>
              <a:rPr lang="en-US" sz="3600" dirty="0" smtClean="0"/>
              <a:t>And found Rugby! </a:t>
            </a:r>
            <a:endParaRPr lang="en-US" sz="3600" dirty="0"/>
          </a:p>
        </p:txBody>
      </p:sp>
    </p:spTree>
    <p:extLst>
      <p:ext uri="{BB962C8B-B14F-4D97-AF65-F5344CB8AC3E}">
        <p14:creationId xmlns:p14="http://schemas.microsoft.com/office/powerpoint/2010/main" val="166101058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Oh Yeah!</a:t>
            </a:r>
            <a:endParaRPr lang="en-US" sz="4000" dirty="0"/>
          </a:p>
        </p:txBody>
      </p:sp>
      <p:pic>
        <p:nvPicPr>
          <p:cNvPr id="11" name="Content Placeholder 10" descr="Unknown-1.jpeg"/>
          <p:cNvPicPr>
            <a:picLocks noGrp="1" noChangeAspect="1"/>
          </p:cNvPicPr>
          <p:nvPr>
            <p:ph idx="1"/>
          </p:nvPr>
        </p:nvPicPr>
        <p:blipFill>
          <a:blip r:embed="rId2">
            <a:extLst>
              <a:ext uri="{28A0092B-C50C-407E-A947-70E740481C1C}">
                <a14:useLocalDpi xmlns:a14="http://schemas.microsoft.com/office/drawing/2010/main" val="0"/>
              </a:ext>
            </a:extLst>
          </a:blip>
          <a:srcRect t="12385" b="12385"/>
          <a:stretch>
            <a:fillRect/>
          </a:stretch>
        </p:blipFill>
        <p:spPr/>
      </p:pic>
    </p:spTree>
    <p:extLst>
      <p:ext uri="{BB962C8B-B14F-4D97-AF65-F5344CB8AC3E}">
        <p14:creationId xmlns:p14="http://schemas.microsoft.com/office/powerpoint/2010/main" val="241823627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And red wine…</a:t>
            </a:r>
            <a:endParaRPr lang="en-US" sz="4000" dirty="0"/>
          </a:p>
        </p:txBody>
      </p:sp>
      <p:pic>
        <p:nvPicPr>
          <p:cNvPr id="5" name="Content Placeholder 4" descr="Unknown-3.jpeg"/>
          <p:cNvPicPr>
            <a:picLocks noGrp="1" noChangeAspect="1"/>
          </p:cNvPicPr>
          <p:nvPr>
            <p:ph idx="1"/>
          </p:nvPr>
        </p:nvPicPr>
        <p:blipFill>
          <a:blip r:embed="rId2">
            <a:extLst>
              <a:ext uri="{28A0092B-C50C-407E-A947-70E740481C1C}">
                <a14:useLocalDpi xmlns:a14="http://schemas.microsoft.com/office/drawing/2010/main" val="0"/>
              </a:ext>
            </a:extLst>
          </a:blip>
          <a:srcRect t="11904" b="11904"/>
          <a:stretch>
            <a:fillRect/>
          </a:stretch>
        </p:blipFill>
        <p:spPr>
          <a:xfrm>
            <a:off x="1038056" y="2174342"/>
            <a:ext cx="7110913" cy="3560104"/>
          </a:xfrm>
        </p:spPr>
      </p:pic>
      <p:sp>
        <p:nvSpPr>
          <p:cNvPr id="6" name="TextBox 5"/>
          <p:cNvSpPr txBox="1"/>
          <p:nvPr/>
        </p:nvSpPr>
        <p:spPr>
          <a:xfrm>
            <a:off x="1531170" y="4138795"/>
            <a:ext cx="3062343" cy="369332"/>
          </a:xfrm>
          <a:prstGeom prst="rect">
            <a:avLst/>
          </a:prstGeom>
          <a:noFill/>
        </p:spPr>
        <p:txBody>
          <a:bodyPr wrap="square" rtlCol="0">
            <a:spAutoFit/>
          </a:bodyPr>
          <a:lstStyle/>
          <a:p>
            <a:r>
              <a:rPr lang="en-US" dirty="0" smtClean="0">
                <a:solidFill>
                  <a:srgbClr val="FFFFFF"/>
                </a:solidFill>
              </a:rPr>
              <a:t>The wine shop in Lusaka!</a:t>
            </a:r>
            <a:endParaRPr lang="en-US" dirty="0">
              <a:solidFill>
                <a:srgbClr val="FFFFFF"/>
              </a:solidFill>
            </a:endParaRPr>
          </a:p>
        </p:txBody>
      </p:sp>
    </p:spTree>
    <p:extLst>
      <p:ext uri="{BB962C8B-B14F-4D97-AF65-F5344CB8AC3E}">
        <p14:creationId xmlns:p14="http://schemas.microsoft.com/office/powerpoint/2010/main" val="333103427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15381" y="1033092"/>
            <a:ext cx="7756263" cy="2907809"/>
          </a:xfrm>
        </p:spPr>
        <p:txBody>
          <a:bodyPr/>
          <a:lstStyle/>
          <a:p>
            <a:r>
              <a:rPr lang="en-US" dirty="0" smtClean="0"/>
              <a:t>And yeah…</a:t>
            </a:r>
            <a:br>
              <a:rPr lang="en-US" dirty="0" smtClean="0"/>
            </a:br>
            <a:r>
              <a:rPr lang="en-US" dirty="0"/>
              <a:t/>
            </a:r>
            <a:br>
              <a:rPr lang="en-US" dirty="0"/>
            </a:br>
            <a:r>
              <a:rPr lang="en-US" dirty="0" smtClean="0"/>
              <a:t>that was pretty much it…</a:t>
            </a:r>
            <a:endParaRPr lang="en-US" sz="4000" dirty="0"/>
          </a:p>
        </p:txBody>
      </p:sp>
      <p:sp>
        <p:nvSpPr>
          <p:cNvPr id="7" name="Title 2"/>
          <p:cNvSpPr txBox="1">
            <a:spLocks/>
          </p:cNvSpPr>
          <p:nvPr/>
        </p:nvSpPr>
        <p:spPr>
          <a:xfrm>
            <a:off x="840890" y="2657395"/>
            <a:ext cx="7756263" cy="317086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dirty="0"/>
          </a:p>
        </p:txBody>
      </p:sp>
    </p:spTree>
    <p:extLst>
      <p:ext uri="{BB962C8B-B14F-4D97-AF65-F5344CB8AC3E}">
        <p14:creationId xmlns:p14="http://schemas.microsoft.com/office/powerpoint/2010/main" val="307488022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 while Brother Joe</a:t>
            </a:r>
            <a:endParaRPr lang="en-US" dirty="0"/>
          </a:p>
        </p:txBody>
      </p:sp>
      <p:sp>
        <p:nvSpPr>
          <p:cNvPr id="3" name="Subtitle 2"/>
          <p:cNvSpPr>
            <a:spLocks noGrp="1"/>
          </p:cNvSpPr>
          <p:nvPr>
            <p:ph type="subTitle" idx="1"/>
          </p:nvPr>
        </p:nvSpPr>
        <p:spPr/>
        <p:txBody>
          <a:bodyPr/>
          <a:lstStyle/>
          <a:p>
            <a:r>
              <a:rPr lang="en-US" dirty="0" smtClean="0"/>
              <a:t>…is off in Zambia</a:t>
            </a:r>
            <a:endParaRPr lang="en-US" dirty="0"/>
          </a:p>
        </p:txBody>
      </p:sp>
    </p:spTree>
    <p:extLst>
      <p:ext uri="{BB962C8B-B14F-4D97-AF65-F5344CB8AC3E}">
        <p14:creationId xmlns:p14="http://schemas.microsoft.com/office/powerpoint/2010/main" val="80702203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zambia220pxl.jpg"/>
          <p:cNvPicPr>
            <a:picLocks noGrp="1" noChangeAspect="1"/>
          </p:cNvPicPr>
          <p:nvPr>
            <p:ph idx="1"/>
          </p:nvPr>
        </p:nvPicPr>
        <p:blipFill>
          <a:blip r:embed="rId2">
            <a:extLst>
              <a:ext uri="{28A0092B-C50C-407E-A947-70E740481C1C}">
                <a14:useLocalDpi xmlns:a14="http://schemas.microsoft.com/office/drawing/2010/main" val="0"/>
              </a:ext>
            </a:extLst>
          </a:blip>
          <a:srcRect t="12510" b="12510"/>
          <a:stretch>
            <a:fillRect/>
          </a:stretch>
        </p:blipFill>
        <p:spPr/>
      </p:pic>
      <p:sp>
        <p:nvSpPr>
          <p:cNvPr id="3" name="Title 2"/>
          <p:cNvSpPr>
            <a:spLocks noGrp="1"/>
          </p:cNvSpPr>
          <p:nvPr>
            <p:ph type="title"/>
          </p:nvPr>
        </p:nvSpPr>
        <p:spPr/>
        <p:txBody>
          <a:bodyPr/>
          <a:lstStyle/>
          <a:p>
            <a:r>
              <a:rPr lang="en-US" sz="3200" dirty="0" smtClean="0"/>
              <a:t>Where the flag is green and gold…</a:t>
            </a:r>
            <a:endParaRPr lang="en-US" sz="3200" dirty="0"/>
          </a:p>
        </p:txBody>
      </p:sp>
    </p:spTree>
    <p:extLst>
      <p:ext uri="{BB962C8B-B14F-4D97-AF65-F5344CB8AC3E}">
        <p14:creationId xmlns:p14="http://schemas.microsoft.com/office/powerpoint/2010/main" val="12589522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4186" y="570156"/>
            <a:ext cx="7756263" cy="1054250"/>
          </a:xfrm>
        </p:spPr>
        <p:txBody>
          <a:bodyPr/>
          <a:lstStyle/>
          <a:p>
            <a:r>
              <a:rPr lang="en-US" sz="4000" dirty="0" smtClean="0"/>
              <a:t>We wish him to fall in love…</a:t>
            </a:r>
            <a:endParaRPr lang="en-US" sz="4000" dirty="0"/>
          </a:p>
        </p:txBody>
      </p:sp>
      <p:pic>
        <p:nvPicPr>
          <p:cNvPr id="6" name="Content Placeholder 5" descr="Zambia-05b.jpg"/>
          <p:cNvPicPr>
            <a:picLocks noGrp="1" noChangeAspect="1"/>
          </p:cNvPicPr>
          <p:nvPr>
            <p:ph idx="1"/>
          </p:nvPr>
        </p:nvPicPr>
        <p:blipFill>
          <a:blip r:embed="rId2">
            <a:extLst>
              <a:ext uri="{28A0092B-C50C-407E-A947-70E740481C1C}">
                <a14:useLocalDpi xmlns:a14="http://schemas.microsoft.com/office/drawing/2010/main" val="0"/>
              </a:ext>
            </a:extLst>
          </a:blip>
          <a:srcRect t="6694" b="6694"/>
          <a:stretch>
            <a:fillRect/>
          </a:stretch>
        </p:blipFill>
        <p:spPr/>
      </p:pic>
    </p:spTree>
    <p:extLst>
      <p:ext uri="{BB962C8B-B14F-4D97-AF65-F5344CB8AC3E}">
        <p14:creationId xmlns:p14="http://schemas.microsoft.com/office/powerpoint/2010/main" val="380994153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4186" y="570156"/>
            <a:ext cx="7756263" cy="1054250"/>
          </a:xfrm>
        </p:spPr>
        <p:txBody>
          <a:bodyPr/>
          <a:lstStyle/>
          <a:p>
            <a:r>
              <a:rPr lang="en-US" sz="4000" dirty="0" smtClean="0"/>
              <a:t>With a new people…</a:t>
            </a:r>
            <a:endParaRPr lang="en-US" sz="4000" dirty="0"/>
          </a:p>
        </p:txBody>
      </p:sp>
      <p:pic>
        <p:nvPicPr>
          <p:cNvPr id="4" name="Content Placeholder 3" descr="feature-image.jpg"/>
          <p:cNvPicPr>
            <a:picLocks noGrp="1" noChangeAspect="1"/>
          </p:cNvPicPr>
          <p:nvPr>
            <p:ph idx="1"/>
          </p:nvPr>
        </p:nvPicPr>
        <p:blipFill>
          <a:blip r:embed="rId2">
            <a:extLst>
              <a:ext uri="{28A0092B-C50C-407E-A947-70E740481C1C}">
                <a14:useLocalDpi xmlns:a14="http://schemas.microsoft.com/office/drawing/2010/main" val="0"/>
              </a:ext>
            </a:extLst>
          </a:blip>
          <a:srcRect l="2297" r="2297"/>
          <a:stretch>
            <a:fillRect/>
          </a:stretch>
        </p:blipFill>
        <p:spPr/>
      </p:pic>
    </p:spTree>
    <p:extLst>
      <p:ext uri="{BB962C8B-B14F-4D97-AF65-F5344CB8AC3E}">
        <p14:creationId xmlns:p14="http://schemas.microsoft.com/office/powerpoint/2010/main" val="211422879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4186" y="570156"/>
            <a:ext cx="7756263" cy="1054250"/>
          </a:xfrm>
        </p:spPr>
        <p:txBody>
          <a:bodyPr/>
          <a:lstStyle/>
          <a:p>
            <a:r>
              <a:rPr lang="en-US" sz="4000" dirty="0" smtClean="0"/>
              <a:t>A new way…</a:t>
            </a:r>
            <a:endParaRPr lang="en-US" sz="4000" dirty="0"/>
          </a:p>
        </p:txBody>
      </p:sp>
      <p:pic>
        <p:nvPicPr>
          <p:cNvPr id="5" name="Content Placeholder 4" descr="499656757_44bfab3c91_o.jpg"/>
          <p:cNvPicPr>
            <a:picLocks noGrp="1" noChangeAspect="1"/>
          </p:cNvPicPr>
          <p:nvPr>
            <p:ph idx="1"/>
          </p:nvPr>
        </p:nvPicPr>
        <p:blipFill>
          <a:blip r:embed="rId2" cstate="print">
            <a:extLst>
              <a:ext uri="{28A0092B-C50C-407E-A947-70E740481C1C}">
                <a14:useLocalDpi xmlns:a14="http://schemas.microsoft.com/office/drawing/2010/main" val="0"/>
              </a:ext>
            </a:extLst>
          </a:blip>
          <a:srcRect t="12596" b="12596"/>
          <a:stretch>
            <a:fillRect/>
          </a:stretch>
        </p:blipFill>
        <p:spPr/>
      </p:pic>
    </p:spTree>
    <p:extLst>
      <p:ext uri="{BB962C8B-B14F-4D97-AF65-F5344CB8AC3E}">
        <p14:creationId xmlns:p14="http://schemas.microsoft.com/office/powerpoint/2010/main" val="215306970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4186" y="570156"/>
            <a:ext cx="7756263" cy="1054250"/>
          </a:xfrm>
        </p:spPr>
        <p:txBody>
          <a:bodyPr/>
          <a:lstStyle/>
          <a:p>
            <a:r>
              <a:rPr lang="en-US" sz="4000" dirty="0" smtClean="0"/>
              <a:t>A new Sky and Land.</a:t>
            </a:r>
            <a:endParaRPr lang="en-US" sz="4000" dirty="0"/>
          </a:p>
        </p:txBody>
      </p:sp>
      <p:pic>
        <p:nvPicPr>
          <p:cNvPr id="7" name="Content Placeholder 6" descr="busanga_zambia.jpg"/>
          <p:cNvPicPr>
            <a:picLocks noGrp="1" noChangeAspect="1"/>
          </p:cNvPicPr>
          <p:nvPr>
            <p:ph idx="1"/>
          </p:nvPr>
        </p:nvPicPr>
        <p:blipFill>
          <a:blip r:embed="rId2">
            <a:extLst>
              <a:ext uri="{28A0092B-C50C-407E-A947-70E740481C1C}">
                <a14:useLocalDpi xmlns:a14="http://schemas.microsoft.com/office/drawing/2010/main" val="0"/>
              </a:ext>
            </a:extLst>
          </a:blip>
          <a:srcRect t="2682" b="2682"/>
          <a:stretch>
            <a:fillRect/>
          </a:stretch>
        </p:blipFill>
        <p:spPr/>
      </p:pic>
    </p:spTree>
    <p:extLst>
      <p:ext uri="{BB962C8B-B14F-4D97-AF65-F5344CB8AC3E}">
        <p14:creationId xmlns:p14="http://schemas.microsoft.com/office/powerpoint/2010/main" val="206635903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4186" y="570156"/>
            <a:ext cx="7756263" cy="1054250"/>
          </a:xfrm>
        </p:spPr>
        <p:txBody>
          <a:bodyPr/>
          <a:lstStyle/>
          <a:p>
            <a:r>
              <a:rPr lang="en-US" sz="4000" dirty="0" smtClean="0"/>
              <a:t>May he be blessed…</a:t>
            </a:r>
            <a:endParaRPr lang="en-US" sz="4000" dirty="0"/>
          </a:p>
        </p:txBody>
      </p:sp>
      <p:pic>
        <p:nvPicPr>
          <p:cNvPr id="7" name="Content Placeholder 6" descr="i-am-blessed.jpg"/>
          <p:cNvPicPr>
            <a:picLocks noGrp="1" noChangeAspect="1"/>
          </p:cNvPicPr>
          <p:nvPr>
            <p:ph idx="1"/>
          </p:nvPr>
        </p:nvPicPr>
        <p:blipFill>
          <a:blip r:embed="rId2">
            <a:extLst>
              <a:ext uri="{28A0092B-C50C-407E-A947-70E740481C1C}">
                <a14:useLocalDpi xmlns:a14="http://schemas.microsoft.com/office/drawing/2010/main" val="0"/>
              </a:ext>
            </a:extLst>
          </a:blip>
          <a:srcRect t="6503" b="6503"/>
          <a:stretch>
            <a:fillRect/>
          </a:stretch>
        </p:blipFill>
        <p:spPr/>
      </p:pic>
    </p:spTree>
    <p:extLst>
      <p:ext uri="{BB962C8B-B14F-4D97-AF65-F5344CB8AC3E}">
        <p14:creationId xmlns:p14="http://schemas.microsoft.com/office/powerpoint/2010/main" val="358475509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4186" y="570156"/>
            <a:ext cx="7756263" cy="1054250"/>
          </a:xfrm>
        </p:spPr>
        <p:txBody>
          <a:bodyPr/>
          <a:lstStyle/>
          <a:p>
            <a:r>
              <a:rPr lang="en-US" sz="4000" dirty="0" smtClean="0"/>
              <a:t>With new curiosity…</a:t>
            </a:r>
            <a:endParaRPr lang="en-US" sz="4000" dirty="0"/>
          </a:p>
        </p:txBody>
      </p:sp>
      <p:pic>
        <p:nvPicPr>
          <p:cNvPr id="4" name="Content Placeholder 3" descr="People06Zambia0129-525x600.jpg"/>
          <p:cNvPicPr>
            <a:picLocks noGrp="1" noChangeAspect="1"/>
          </p:cNvPicPr>
          <p:nvPr>
            <p:ph idx="1"/>
          </p:nvPr>
        </p:nvPicPr>
        <p:blipFill>
          <a:blip r:embed="rId2">
            <a:extLst>
              <a:ext uri="{28A0092B-C50C-407E-A947-70E740481C1C}">
                <a14:useLocalDpi xmlns:a14="http://schemas.microsoft.com/office/drawing/2010/main" val="0"/>
              </a:ext>
            </a:extLst>
          </a:blip>
          <a:srcRect t="28098" b="28098"/>
          <a:stretch>
            <a:fillRect/>
          </a:stretch>
        </p:blipFill>
        <p:spPr/>
      </p:pic>
    </p:spTree>
    <p:extLst>
      <p:ext uri="{BB962C8B-B14F-4D97-AF65-F5344CB8AC3E}">
        <p14:creationId xmlns:p14="http://schemas.microsoft.com/office/powerpoint/2010/main" val="397525439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4186" y="570156"/>
            <a:ext cx="7756263" cy="1054250"/>
          </a:xfrm>
        </p:spPr>
        <p:txBody>
          <a:bodyPr/>
          <a:lstStyle/>
          <a:p>
            <a:r>
              <a:rPr lang="en-US" sz="4000" dirty="0" smtClean="0"/>
              <a:t>New joy…</a:t>
            </a:r>
            <a:endParaRPr lang="en-US" sz="4000" dirty="0"/>
          </a:p>
        </p:txBody>
      </p:sp>
      <p:pic>
        <p:nvPicPr>
          <p:cNvPr id="5" name="Content Placeholder 4" descr="1583422_full-lnd.jpg"/>
          <p:cNvPicPr>
            <a:picLocks noGrp="1" noChangeAspect="1"/>
          </p:cNvPicPr>
          <p:nvPr>
            <p:ph idx="1"/>
          </p:nvPr>
        </p:nvPicPr>
        <p:blipFill>
          <a:blip r:embed="rId2">
            <a:extLst>
              <a:ext uri="{28A0092B-C50C-407E-A947-70E740481C1C}">
                <a14:useLocalDpi xmlns:a14="http://schemas.microsoft.com/office/drawing/2010/main" val="0"/>
              </a:ext>
            </a:extLst>
          </a:blip>
          <a:srcRect t="5410" b="5410"/>
          <a:stretch>
            <a:fillRect/>
          </a:stretch>
        </p:blipFill>
        <p:spPr/>
      </p:pic>
    </p:spTree>
    <p:extLst>
      <p:ext uri="{BB962C8B-B14F-4D97-AF65-F5344CB8AC3E}">
        <p14:creationId xmlns:p14="http://schemas.microsoft.com/office/powerpoint/2010/main" val="58080547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4186" y="570156"/>
            <a:ext cx="7756263" cy="1054250"/>
          </a:xfrm>
        </p:spPr>
        <p:txBody>
          <a:bodyPr/>
          <a:lstStyle/>
          <a:p>
            <a:r>
              <a:rPr lang="en-US" sz="4000" dirty="0" smtClean="0"/>
              <a:t>New peace…</a:t>
            </a:r>
            <a:endParaRPr lang="en-US" sz="4000" dirty="0"/>
          </a:p>
        </p:txBody>
      </p:sp>
      <p:pic>
        <p:nvPicPr>
          <p:cNvPr id="7" name="Content Placeholder 6" descr="lion.jpg"/>
          <p:cNvPicPr>
            <a:picLocks noGrp="1" noChangeAspect="1"/>
          </p:cNvPicPr>
          <p:nvPr>
            <p:ph idx="1"/>
          </p:nvPr>
        </p:nvPicPr>
        <p:blipFill>
          <a:blip r:embed="rId2">
            <a:extLst>
              <a:ext uri="{28A0092B-C50C-407E-A947-70E740481C1C}">
                <a14:useLocalDpi xmlns:a14="http://schemas.microsoft.com/office/drawing/2010/main" val="0"/>
              </a:ext>
            </a:extLst>
          </a:blip>
          <a:srcRect t="21641" b="21641"/>
          <a:stretch>
            <a:fillRect/>
          </a:stretch>
        </p:blipFill>
        <p:spPr/>
      </p:pic>
    </p:spTree>
    <p:extLst>
      <p:ext uri="{BB962C8B-B14F-4D97-AF65-F5344CB8AC3E}">
        <p14:creationId xmlns:p14="http://schemas.microsoft.com/office/powerpoint/2010/main" val="301648798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4186" y="570156"/>
            <a:ext cx="7756263" cy="1054250"/>
          </a:xfrm>
        </p:spPr>
        <p:txBody>
          <a:bodyPr/>
          <a:lstStyle/>
          <a:p>
            <a:r>
              <a:rPr lang="en-US" sz="4000" dirty="0" smtClean="0"/>
              <a:t>And new friends…</a:t>
            </a:r>
            <a:endParaRPr lang="en-US" sz="4000" dirty="0"/>
          </a:p>
        </p:txBody>
      </p:sp>
      <p:pic>
        <p:nvPicPr>
          <p:cNvPr id="4" name="Content Placeholder 3" descr="kulamba_ceremony.jpg"/>
          <p:cNvPicPr>
            <a:picLocks noGrp="1" noChangeAspect="1"/>
          </p:cNvPicPr>
          <p:nvPr>
            <p:ph idx="1"/>
          </p:nvPr>
        </p:nvPicPr>
        <p:blipFill>
          <a:blip r:embed="rId2">
            <a:extLst>
              <a:ext uri="{28A0092B-C50C-407E-A947-70E740481C1C}">
                <a14:useLocalDpi xmlns:a14="http://schemas.microsoft.com/office/drawing/2010/main" val="0"/>
              </a:ext>
            </a:extLst>
          </a:blip>
          <a:srcRect t="12430" b="12430"/>
          <a:stretch>
            <a:fillRect/>
          </a:stretch>
        </p:blipFill>
        <p:spPr/>
      </p:pic>
    </p:spTree>
    <p:extLst>
      <p:ext uri="{BB962C8B-B14F-4D97-AF65-F5344CB8AC3E}">
        <p14:creationId xmlns:p14="http://schemas.microsoft.com/office/powerpoint/2010/main" val="230375161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4186" y="570156"/>
            <a:ext cx="7756263" cy="1054250"/>
          </a:xfrm>
        </p:spPr>
        <p:txBody>
          <a:bodyPr/>
          <a:lstStyle/>
          <a:p>
            <a:r>
              <a:rPr lang="en-US" sz="3600" dirty="0" smtClean="0"/>
              <a:t>Hopefully he’ll find this guy too.</a:t>
            </a:r>
            <a:endParaRPr lang="en-US" sz="3600" dirty="0"/>
          </a:p>
        </p:txBody>
      </p:sp>
      <p:pic>
        <p:nvPicPr>
          <p:cNvPr id="5" name="Picture 4" descr="ngoniwarrio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1023" y="2290945"/>
            <a:ext cx="3421952" cy="4258429"/>
          </a:xfrm>
          <a:prstGeom prst="rect">
            <a:avLst/>
          </a:prstGeom>
        </p:spPr>
      </p:pic>
    </p:spTree>
    <p:extLst>
      <p:ext uri="{BB962C8B-B14F-4D97-AF65-F5344CB8AC3E}">
        <p14:creationId xmlns:p14="http://schemas.microsoft.com/office/powerpoint/2010/main" val="147540617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zambia220pxl.jpg"/>
          <p:cNvPicPr>
            <a:picLocks noGrp="1" noChangeAspect="1"/>
          </p:cNvPicPr>
          <p:nvPr>
            <p:ph idx="1"/>
          </p:nvPr>
        </p:nvPicPr>
        <p:blipFill>
          <a:blip r:embed="rId2">
            <a:extLst>
              <a:ext uri="{28A0092B-C50C-407E-A947-70E740481C1C}">
                <a14:useLocalDpi xmlns:a14="http://schemas.microsoft.com/office/drawing/2010/main" val="0"/>
              </a:ext>
            </a:extLst>
          </a:blip>
          <a:srcRect t="12510" b="12510"/>
          <a:stretch>
            <a:fillRect/>
          </a:stretch>
        </p:blipFill>
        <p:spPr/>
      </p:pic>
      <p:sp>
        <p:nvSpPr>
          <p:cNvPr id="3" name="Title 2"/>
          <p:cNvSpPr>
            <a:spLocks noGrp="1"/>
          </p:cNvSpPr>
          <p:nvPr>
            <p:ph type="title"/>
          </p:nvPr>
        </p:nvSpPr>
        <p:spPr/>
        <p:txBody>
          <a:bodyPr/>
          <a:lstStyle/>
          <a:p>
            <a:r>
              <a:rPr lang="en-US" sz="3200" dirty="0" smtClean="0"/>
              <a:t>With red like blood and black like earth…</a:t>
            </a:r>
            <a:endParaRPr lang="en-US" sz="3200" dirty="0"/>
          </a:p>
        </p:txBody>
      </p:sp>
    </p:spTree>
    <p:extLst>
      <p:ext uri="{BB962C8B-B14F-4D97-AF65-F5344CB8AC3E}">
        <p14:creationId xmlns:p14="http://schemas.microsoft.com/office/powerpoint/2010/main" val="41463449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4186" y="570156"/>
            <a:ext cx="7756263" cy="1054250"/>
          </a:xfrm>
        </p:spPr>
        <p:txBody>
          <a:bodyPr/>
          <a:lstStyle/>
          <a:p>
            <a:r>
              <a:rPr lang="en-US" sz="4000" dirty="0" smtClean="0"/>
              <a:t>And most of all, that he’ll have fun… its an adventure after all!</a:t>
            </a:r>
            <a:endParaRPr lang="en-US" sz="4000" dirty="0"/>
          </a:p>
        </p:txBody>
      </p:sp>
      <p:pic>
        <p:nvPicPr>
          <p:cNvPr id="5" name="Content Placeholder 4" descr="la-header-4.jpg"/>
          <p:cNvPicPr>
            <a:picLocks noGrp="1" noChangeAspect="1"/>
          </p:cNvPicPr>
          <p:nvPr>
            <p:ph idx="1"/>
          </p:nvPr>
        </p:nvPicPr>
        <p:blipFill>
          <a:blip r:embed="rId2">
            <a:extLst>
              <a:ext uri="{28A0092B-C50C-407E-A947-70E740481C1C}">
                <a14:useLocalDpi xmlns:a14="http://schemas.microsoft.com/office/drawing/2010/main" val="0"/>
              </a:ext>
            </a:extLst>
          </a:blip>
          <a:srcRect l="10777" r="10777"/>
          <a:stretch>
            <a:fillRect/>
          </a:stretch>
        </p:blipFill>
        <p:spPr/>
      </p:pic>
    </p:spTree>
    <p:extLst>
      <p:ext uri="{BB962C8B-B14F-4D97-AF65-F5344CB8AC3E}">
        <p14:creationId xmlns:p14="http://schemas.microsoft.com/office/powerpoint/2010/main" val="198751797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4186" y="570156"/>
            <a:ext cx="7756263" cy="1054250"/>
          </a:xfrm>
        </p:spPr>
        <p:txBody>
          <a:bodyPr/>
          <a:lstStyle/>
          <a:p>
            <a:r>
              <a:rPr lang="en-US" sz="4000" dirty="0" smtClean="0"/>
              <a:t>For through the risk of love and joy…</a:t>
            </a:r>
            <a:endParaRPr lang="en-US" sz="4000" dirty="0"/>
          </a:p>
        </p:txBody>
      </p:sp>
      <p:pic>
        <p:nvPicPr>
          <p:cNvPr id="7" name="Content Placeholder 6" descr="abseil-zambia-adventure-gorge-swing.jpg"/>
          <p:cNvPicPr>
            <a:picLocks noGrp="1" noChangeAspect="1"/>
          </p:cNvPicPr>
          <p:nvPr>
            <p:ph idx="1"/>
          </p:nvPr>
        </p:nvPicPr>
        <p:blipFill>
          <a:blip r:embed="rId2">
            <a:extLst>
              <a:ext uri="{28A0092B-C50C-407E-A947-70E740481C1C}">
                <a14:useLocalDpi xmlns:a14="http://schemas.microsoft.com/office/drawing/2010/main" val="0"/>
              </a:ext>
            </a:extLst>
          </a:blip>
          <a:srcRect t="11910" b="11910"/>
          <a:stretch>
            <a:fillRect/>
          </a:stretch>
        </p:blipFill>
        <p:spPr/>
      </p:pic>
    </p:spTree>
    <p:extLst>
      <p:ext uri="{BB962C8B-B14F-4D97-AF65-F5344CB8AC3E}">
        <p14:creationId xmlns:p14="http://schemas.microsoft.com/office/powerpoint/2010/main" val="46799573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4186" y="570156"/>
            <a:ext cx="7756263" cy="1054250"/>
          </a:xfrm>
        </p:spPr>
        <p:txBody>
          <a:bodyPr/>
          <a:lstStyle/>
          <a:p>
            <a:r>
              <a:rPr lang="en-US" sz="3600" dirty="0" smtClean="0"/>
              <a:t>You’ll set yourself and others free!</a:t>
            </a:r>
            <a:endParaRPr lang="en-US" sz="3600" dirty="0"/>
          </a:p>
        </p:txBody>
      </p:sp>
      <p:pic>
        <p:nvPicPr>
          <p:cNvPr id="4" name="Content Placeholder 3" descr="livingstone_zambia_elena_levon_bungee_jumping_victoria_falls_32.jpg"/>
          <p:cNvPicPr>
            <a:picLocks noGrp="1" noChangeAspect="1"/>
          </p:cNvPicPr>
          <p:nvPr>
            <p:ph idx="1"/>
          </p:nvPr>
        </p:nvPicPr>
        <p:blipFill>
          <a:blip r:embed="rId2">
            <a:extLst>
              <a:ext uri="{28A0092B-C50C-407E-A947-70E740481C1C}">
                <a14:useLocalDpi xmlns:a14="http://schemas.microsoft.com/office/drawing/2010/main" val="0"/>
              </a:ext>
            </a:extLst>
          </a:blip>
          <a:srcRect t="16685" b="16685"/>
          <a:stretch>
            <a:fillRect/>
          </a:stretch>
        </p:blipFill>
        <p:spPr/>
      </p:pic>
    </p:spTree>
    <p:extLst>
      <p:ext uri="{BB962C8B-B14F-4D97-AF65-F5344CB8AC3E}">
        <p14:creationId xmlns:p14="http://schemas.microsoft.com/office/powerpoint/2010/main" val="1586201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3465"/>
            <a:ext cx="7745505" cy="3882698"/>
          </a:xfrm>
        </p:spPr>
        <p:txBody>
          <a:bodyPr>
            <a:normAutofit/>
          </a:bodyPr>
          <a:lstStyle/>
          <a:p>
            <a:pPr marL="0" indent="0" algn="ctr">
              <a:buNone/>
            </a:pPr>
            <a:r>
              <a:rPr lang="en-US" i="1" dirty="0" smtClean="0"/>
              <a:t>“We </a:t>
            </a:r>
            <a:r>
              <a:rPr lang="en-US" i="1" dirty="0"/>
              <a:t>are all meant to shine, as children do. We were born to make manifest the glory of God that is within us. It's not just in some of us; it's in everyone. And as we let our own light shine, we unconsciously give other people permission to do the same. As we are liberated from our own fear, our presence automatically liberates others.</a:t>
            </a:r>
            <a:r>
              <a:rPr lang="en-US" i="1" dirty="0" smtClean="0"/>
              <a:t>”</a:t>
            </a:r>
          </a:p>
          <a:p>
            <a:pPr marL="0" indent="0" algn="ctr">
              <a:buNone/>
            </a:pPr>
            <a:endParaRPr lang="en-US" i="1" dirty="0" smtClean="0"/>
          </a:p>
          <a:p>
            <a:pPr marL="0" indent="0" algn="ctr">
              <a:buNone/>
            </a:pPr>
            <a:r>
              <a:rPr lang="en-US" sz="1800" dirty="0" smtClean="0"/>
              <a:t>Marianne Williamson in ‘The Return to Love</a:t>
            </a:r>
            <a:r>
              <a:rPr lang="en-US" dirty="0" smtClean="0"/>
              <a:t>’</a:t>
            </a:r>
            <a:endParaRPr lang="en-US" dirty="0"/>
          </a:p>
        </p:txBody>
      </p:sp>
    </p:spTree>
    <p:extLst>
      <p:ext uri="{BB962C8B-B14F-4D97-AF65-F5344CB8AC3E}">
        <p14:creationId xmlns:p14="http://schemas.microsoft.com/office/powerpoint/2010/main" val="60604464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8489" y="570156"/>
            <a:ext cx="7756263" cy="1054250"/>
          </a:xfrm>
        </p:spPr>
        <p:txBody>
          <a:bodyPr/>
          <a:lstStyle/>
          <a:p>
            <a:r>
              <a:rPr lang="en-US" sz="4000" dirty="0" smtClean="0"/>
              <a:t>This fella!</a:t>
            </a:r>
            <a:endParaRPr lang="en-US" sz="4000" dirty="0"/>
          </a:p>
        </p:txBody>
      </p:sp>
      <p:sp>
        <p:nvSpPr>
          <p:cNvPr id="5" name="TextBox 4"/>
          <p:cNvSpPr txBox="1"/>
          <p:nvPr/>
        </p:nvSpPr>
        <p:spPr>
          <a:xfrm>
            <a:off x="1851649" y="4480401"/>
            <a:ext cx="3940689" cy="646331"/>
          </a:xfrm>
          <a:prstGeom prst="rect">
            <a:avLst/>
          </a:prstGeom>
          <a:noFill/>
        </p:spPr>
        <p:txBody>
          <a:bodyPr wrap="square" rtlCol="0">
            <a:spAutoFit/>
          </a:bodyPr>
          <a:lstStyle/>
          <a:p>
            <a:r>
              <a:rPr lang="en-US" i="1" dirty="0" smtClean="0">
                <a:solidFill>
                  <a:schemeClr val="bg1"/>
                </a:solidFill>
              </a:rPr>
              <a:t>What comes up when you </a:t>
            </a:r>
            <a:r>
              <a:rPr lang="en-US" i="1" dirty="0" err="1" smtClean="0">
                <a:solidFill>
                  <a:schemeClr val="bg1"/>
                </a:solidFill>
              </a:rPr>
              <a:t>google</a:t>
            </a:r>
            <a:r>
              <a:rPr lang="en-US" i="1" dirty="0" smtClean="0">
                <a:solidFill>
                  <a:schemeClr val="bg1"/>
                </a:solidFill>
              </a:rPr>
              <a:t>  </a:t>
            </a:r>
            <a:r>
              <a:rPr lang="en-US" i="1" dirty="0">
                <a:solidFill>
                  <a:schemeClr val="bg1"/>
                </a:solidFill>
              </a:rPr>
              <a:t>B</a:t>
            </a:r>
            <a:r>
              <a:rPr lang="en-US" i="1" dirty="0" smtClean="0">
                <a:solidFill>
                  <a:schemeClr val="bg1"/>
                </a:solidFill>
              </a:rPr>
              <a:t>r Joe Lauren…</a:t>
            </a:r>
            <a:endParaRPr lang="en-US" i="1" dirty="0">
              <a:solidFill>
                <a:schemeClr val="bg1"/>
              </a:solidFill>
            </a:endParaRPr>
          </a:p>
        </p:txBody>
      </p:sp>
      <p:pic>
        <p:nvPicPr>
          <p:cNvPr id="9" name="Content Placeholder 8" descr="Oceania_OLT.jpg"/>
          <p:cNvPicPr>
            <a:picLocks noGrp="1" noChangeAspect="1"/>
          </p:cNvPicPr>
          <p:nvPr>
            <p:ph idx="1"/>
          </p:nvPr>
        </p:nvPicPr>
        <p:blipFill>
          <a:blip r:embed="rId2">
            <a:extLst>
              <a:ext uri="{28A0092B-C50C-407E-A947-70E740481C1C}">
                <a14:useLocalDpi xmlns:a14="http://schemas.microsoft.com/office/drawing/2010/main" val="0"/>
              </a:ext>
            </a:extLst>
          </a:blip>
          <a:srcRect l="6803" r="6803"/>
          <a:stretch>
            <a:fillRect/>
          </a:stretch>
        </p:blipFill>
        <p:spPr/>
      </p:pic>
      <p:cxnSp>
        <p:nvCxnSpPr>
          <p:cNvPr id="10" name="Straight Connector 9"/>
          <p:cNvCxnSpPr/>
          <p:nvPr/>
        </p:nvCxnSpPr>
        <p:spPr>
          <a:xfrm flipV="1">
            <a:off x="2836821" y="3026897"/>
            <a:ext cx="2338300" cy="1816139"/>
          </a:xfrm>
          <a:prstGeom prst="line">
            <a:avLst/>
          </a:prstGeom>
          <a:ln w="422275">
            <a:tailEnd type="triangle" w="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214357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3465"/>
            <a:ext cx="7745505" cy="3882698"/>
          </a:xfrm>
        </p:spPr>
        <p:txBody>
          <a:bodyPr>
            <a:normAutofit/>
          </a:bodyPr>
          <a:lstStyle/>
          <a:p>
            <a:pPr marL="0" indent="0" algn="ctr">
              <a:buNone/>
            </a:pPr>
            <a:r>
              <a:rPr lang="en-US" i="1" dirty="0" smtClean="0"/>
              <a:t>Have an amazing time. </a:t>
            </a:r>
          </a:p>
          <a:p>
            <a:pPr marL="0" indent="0" algn="ctr">
              <a:buNone/>
            </a:pPr>
            <a:r>
              <a:rPr lang="en-US" i="1" dirty="0" smtClean="0"/>
              <a:t>From all of </a:t>
            </a:r>
            <a:r>
              <a:rPr lang="en-US" i="1" smtClean="0"/>
              <a:t>us</a:t>
            </a:r>
            <a:r>
              <a:rPr lang="en-US" i="1" smtClean="0"/>
              <a:t>.</a:t>
            </a:r>
            <a:endParaRPr lang="en-US" i="1" dirty="0" smtClean="0"/>
          </a:p>
        </p:txBody>
      </p:sp>
    </p:spTree>
    <p:extLst>
      <p:ext uri="{BB962C8B-B14F-4D97-AF65-F5344CB8AC3E}">
        <p14:creationId xmlns:p14="http://schemas.microsoft.com/office/powerpoint/2010/main" val="350491574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zambia220pxl.jpg"/>
          <p:cNvPicPr>
            <a:picLocks noGrp="1" noChangeAspect="1"/>
          </p:cNvPicPr>
          <p:nvPr>
            <p:ph idx="1"/>
          </p:nvPr>
        </p:nvPicPr>
        <p:blipFill>
          <a:blip r:embed="rId2">
            <a:extLst>
              <a:ext uri="{28A0092B-C50C-407E-A947-70E740481C1C}">
                <a14:useLocalDpi xmlns:a14="http://schemas.microsoft.com/office/drawing/2010/main" val="0"/>
              </a:ext>
            </a:extLst>
          </a:blip>
          <a:srcRect t="12510" b="12510"/>
          <a:stretch>
            <a:fillRect/>
          </a:stretch>
        </p:blipFill>
        <p:spPr/>
      </p:pic>
      <p:sp>
        <p:nvSpPr>
          <p:cNvPr id="3" name="Title 2"/>
          <p:cNvSpPr>
            <a:spLocks noGrp="1"/>
          </p:cNvSpPr>
          <p:nvPr>
            <p:ph type="title"/>
          </p:nvPr>
        </p:nvSpPr>
        <p:spPr/>
        <p:txBody>
          <a:bodyPr/>
          <a:lstStyle/>
          <a:p>
            <a:r>
              <a:rPr lang="en-US" sz="3200" dirty="0" smtClean="0"/>
              <a:t>It’s life, its love, its us.</a:t>
            </a:r>
            <a:endParaRPr lang="en-US" sz="3200" dirty="0"/>
          </a:p>
        </p:txBody>
      </p:sp>
    </p:spTree>
    <p:extLst>
      <p:ext uri="{BB962C8B-B14F-4D97-AF65-F5344CB8AC3E}">
        <p14:creationId xmlns:p14="http://schemas.microsoft.com/office/powerpoint/2010/main" val="20135480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Brother Joe</a:t>
            </a:r>
            <a:endParaRPr lang="en-US" dirty="0"/>
          </a:p>
        </p:txBody>
      </p:sp>
      <p:sp>
        <p:nvSpPr>
          <p:cNvPr id="3" name="Subtitle 2"/>
          <p:cNvSpPr>
            <a:spLocks noGrp="1"/>
          </p:cNvSpPr>
          <p:nvPr>
            <p:ph type="subTitle" idx="1"/>
          </p:nvPr>
        </p:nvSpPr>
        <p:spPr/>
        <p:txBody>
          <a:bodyPr/>
          <a:lstStyle/>
          <a:p>
            <a:r>
              <a:rPr lang="en-US" dirty="0" smtClean="0"/>
              <a:t>…is off to Zambia</a:t>
            </a:r>
            <a:endParaRPr lang="en-US" dirty="0"/>
          </a:p>
        </p:txBody>
      </p:sp>
    </p:spTree>
    <p:extLst>
      <p:ext uri="{BB962C8B-B14F-4D97-AF65-F5344CB8AC3E}">
        <p14:creationId xmlns:p14="http://schemas.microsoft.com/office/powerpoint/2010/main" val="221581039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victoria-falls-zambia.jpg"/>
          <p:cNvPicPr>
            <a:picLocks noGrp="1" noChangeAspect="1"/>
          </p:cNvPicPr>
          <p:nvPr>
            <p:ph idx="1"/>
          </p:nvPr>
        </p:nvPicPr>
        <p:blipFill>
          <a:blip r:embed="rId2">
            <a:extLst>
              <a:ext uri="{28A0092B-C50C-407E-A947-70E740481C1C}">
                <a14:useLocalDpi xmlns:a14="http://schemas.microsoft.com/office/drawing/2010/main" val="0"/>
              </a:ext>
            </a:extLst>
          </a:blip>
          <a:srcRect t="9951" b="9951"/>
          <a:stretch>
            <a:fillRect/>
          </a:stretch>
        </p:blipFill>
        <p:spPr/>
      </p:pic>
      <p:sp>
        <p:nvSpPr>
          <p:cNvPr id="3" name="Title 2"/>
          <p:cNvSpPr>
            <a:spLocks noGrp="1"/>
          </p:cNvSpPr>
          <p:nvPr>
            <p:ph type="title"/>
          </p:nvPr>
        </p:nvSpPr>
        <p:spPr/>
        <p:txBody>
          <a:bodyPr/>
          <a:lstStyle/>
          <a:p>
            <a:r>
              <a:rPr lang="en-US" sz="4000" dirty="0" smtClean="0"/>
              <a:t>Where stunning waters flow…</a:t>
            </a:r>
            <a:endParaRPr lang="en-US" sz="4000" dirty="0"/>
          </a:p>
        </p:txBody>
      </p:sp>
    </p:spTree>
    <p:extLst>
      <p:ext uri="{BB962C8B-B14F-4D97-AF65-F5344CB8AC3E}">
        <p14:creationId xmlns:p14="http://schemas.microsoft.com/office/powerpoint/2010/main" val="229526457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t>And lions live…</a:t>
            </a:r>
            <a:endParaRPr lang="en-US" sz="4000" dirty="0"/>
          </a:p>
        </p:txBody>
      </p:sp>
      <p:pic>
        <p:nvPicPr>
          <p:cNvPr id="8" name="Content Placeholder 7" descr="zawa-lion-zambia-reports.jpg"/>
          <p:cNvPicPr>
            <a:picLocks noGrp="1" noChangeAspect="1"/>
          </p:cNvPicPr>
          <p:nvPr>
            <p:ph idx="1"/>
          </p:nvPr>
        </p:nvPicPr>
        <p:blipFill>
          <a:blip r:embed="rId2">
            <a:extLst>
              <a:ext uri="{28A0092B-C50C-407E-A947-70E740481C1C}">
                <a14:useLocalDpi xmlns:a14="http://schemas.microsoft.com/office/drawing/2010/main" val="0"/>
              </a:ext>
            </a:extLst>
          </a:blip>
          <a:srcRect t="12454" b="12454"/>
          <a:stretch>
            <a:fillRect/>
          </a:stretch>
        </p:blipFill>
        <p:spPr/>
      </p:pic>
    </p:spTree>
    <p:extLst>
      <p:ext uri="{BB962C8B-B14F-4D97-AF65-F5344CB8AC3E}">
        <p14:creationId xmlns:p14="http://schemas.microsoft.com/office/powerpoint/2010/main" val="340837772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8489" y="570156"/>
            <a:ext cx="7756263" cy="1054250"/>
          </a:xfrm>
        </p:spPr>
        <p:txBody>
          <a:bodyPr/>
          <a:lstStyle/>
          <a:p>
            <a:r>
              <a:rPr lang="en-US" sz="4000" dirty="0" smtClean="0"/>
              <a:t>And markets thrive…</a:t>
            </a:r>
            <a:endParaRPr lang="en-US" sz="4000" dirty="0"/>
          </a:p>
        </p:txBody>
      </p:sp>
      <p:pic>
        <p:nvPicPr>
          <p:cNvPr id="4" name="Content Placeholder 3" descr="market-2.jpg"/>
          <p:cNvPicPr>
            <a:picLocks noGrp="1" noChangeAspect="1"/>
          </p:cNvPicPr>
          <p:nvPr>
            <p:ph idx="1"/>
          </p:nvPr>
        </p:nvPicPr>
        <p:blipFill>
          <a:blip r:embed="rId2">
            <a:extLst>
              <a:ext uri="{28A0092B-C50C-407E-A947-70E740481C1C}">
                <a14:useLocalDpi xmlns:a14="http://schemas.microsoft.com/office/drawing/2010/main" val="0"/>
              </a:ext>
            </a:extLst>
          </a:blip>
          <a:srcRect t="16626" b="16626"/>
          <a:stretch>
            <a:fillRect/>
          </a:stretch>
        </p:blipFill>
        <p:spPr/>
      </p:pic>
    </p:spTree>
    <p:extLst>
      <p:ext uri="{BB962C8B-B14F-4D97-AF65-F5344CB8AC3E}">
        <p14:creationId xmlns:p14="http://schemas.microsoft.com/office/powerpoint/2010/main" val="350750833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8489" y="570156"/>
            <a:ext cx="7756263" cy="1054250"/>
          </a:xfrm>
        </p:spPr>
        <p:txBody>
          <a:bodyPr/>
          <a:lstStyle/>
          <a:p>
            <a:r>
              <a:rPr lang="en-US" sz="4000" dirty="0" smtClean="0"/>
              <a:t>And children stand in rows…</a:t>
            </a:r>
            <a:endParaRPr lang="en-US" sz="4000" dirty="0"/>
          </a:p>
        </p:txBody>
      </p:sp>
      <p:pic>
        <p:nvPicPr>
          <p:cNvPr id="5" name="Content Placeholder 4" descr="image_preview.jpeg"/>
          <p:cNvPicPr>
            <a:picLocks noGrp="1" noChangeAspect="1"/>
          </p:cNvPicPr>
          <p:nvPr>
            <p:ph idx="1"/>
          </p:nvPr>
        </p:nvPicPr>
        <p:blipFill>
          <a:blip r:embed="rId2">
            <a:extLst>
              <a:ext uri="{28A0092B-C50C-407E-A947-70E740481C1C}">
                <a14:useLocalDpi xmlns:a14="http://schemas.microsoft.com/office/drawing/2010/main" val="0"/>
              </a:ext>
            </a:extLst>
          </a:blip>
          <a:srcRect t="13592" b="13592"/>
          <a:stretch>
            <a:fillRect/>
          </a:stretch>
        </p:blipFill>
        <p:spPr/>
      </p:pic>
    </p:spTree>
    <p:extLst>
      <p:ext uri="{BB962C8B-B14F-4D97-AF65-F5344CB8AC3E}">
        <p14:creationId xmlns:p14="http://schemas.microsoft.com/office/powerpoint/2010/main" val="26942477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Hardcover.thmx</Template>
  <TotalTime>1060</TotalTime>
  <Words>338</Words>
  <Application>Microsoft Macintosh PowerPoint</Application>
  <PresentationFormat>On-screen Show (4:3)</PresentationFormat>
  <Paragraphs>46</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Hardcover</vt:lpstr>
      <vt:lpstr>Brother Joe</vt:lpstr>
      <vt:lpstr>Where the flag is green and gold…</vt:lpstr>
      <vt:lpstr>With red like blood and black like earth…</vt:lpstr>
      <vt:lpstr>It’s life, its love, its us.</vt:lpstr>
      <vt:lpstr>Brother Joe</vt:lpstr>
      <vt:lpstr>Where stunning waters flow…</vt:lpstr>
      <vt:lpstr>And lions live…</vt:lpstr>
      <vt:lpstr>And markets thrive…</vt:lpstr>
      <vt:lpstr>And children stand in rows…</vt:lpstr>
      <vt:lpstr>(And most times not!)</vt:lpstr>
      <vt:lpstr>Brother Joe</vt:lpstr>
      <vt:lpstr>It feels so far away…</vt:lpstr>
      <vt:lpstr>…I wondered if a Kiwi, could find a piece of home.</vt:lpstr>
      <vt:lpstr>…so I went on a search…</vt:lpstr>
      <vt:lpstr>And found Rugby! </vt:lpstr>
      <vt:lpstr>Oh Yeah!</vt:lpstr>
      <vt:lpstr>And red wine…</vt:lpstr>
      <vt:lpstr>And yeah…  that was pretty much it…</vt:lpstr>
      <vt:lpstr>So while Brother Joe</vt:lpstr>
      <vt:lpstr>We wish him to fall in love…</vt:lpstr>
      <vt:lpstr>With a new people…</vt:lpstr>
      <vt:lpstr>A new way…</vt:lpstr>
      <vt:lpstr>A new Sky and Land.</vt:lpstr>
      <vt:lpstr>May he be blessed…</vt:lpstr>
      <vt:lpstr>With new curiosity…</vt:lpstr>
      <vt:lpstr>New joy…</vt:lpstr>
      <vt:lpstr>New peace…</vt:lpstr>
      <vt:lpstr>And new friends…</vt:lpstr>
      <vt:lpstr>Hopefully he’ll find this guy too.</vt:lpstr>
      <vt:lpstr>And most of all, that he’ll have fun… its an adventure after all!</vt:lpstr>
      <vt:lpstr>For through the risk of love and joy…</vt:lpstr>
      <vt:lpstr>You’ll set yourself and others free!</vt:lpstr>
      <vt:lpstr>PowerPoint Presentation</vt:lpstr>
      <vt:lpstr>This fella!</vt:lpstr>
      <vt:lpstr>PowerPoint Presentation</vt:lpstr>
    </vt:vector>
  </TitlesOfParts>
  <Company>Trustees of the Christian Brothers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Brother Joe</dc:title>
  <dc:creator>Damaris Kingdon</dc:creator>
  <cp:lastModifiedBy>Damaris Kingdon</cp:lastModifiedBy>
  <cp:revision>13</cp:revision>
  <dcterms:created xsi:type="dcterms:W3CDTF">2015-08-31T03:41:33Z</dcterms:created>
  <dcterms:modified xsi:type="dcterms:W3CDTF">2015-09-01T01:01:47Z</dcterms:modified>
</cp:coreProperties>
</file>